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2" r:id="rId12"/>
    <p:sldId id="273" r:id="rId13"/>
    <p:sldId id="259" r:id="rId14"/>
    <p:sldId id="26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11T13:37:09.906" idx="1">
    <p:pos x="10" y="10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ru-RU" sz="2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2200" b="1" dirty="0" err="1" smtClean="0">
              <a:latin typeface="Times New Roman" pitchFamily="18" charset="0"/>
              <a:cs typeface="Times New Roman" pitchFamily="18" charset="0"/>
            </a:rPr>
            <a:t>Bogun</a:t>
          </a: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dirty="0" err="1" smtClean="0">
              <a:latin typeface="Times New Roman" pitchFamily="18" charset="0"/>
              <a:cs typeface="Times New Roman" pitchFamily="18" charset="0"/>
            </a:rPr>
            <a:t>görnüşlerini</a:t>
          </a:r>
          <a:r>
            <a:rPr lang="ru-RU" sz="2200" b="1" dirty="0" smtClean="0">
              <a:latin typeface="Times New Roman" pitchFamily="18" charset="0"/>
              <a:cs typeface="Times New Roman" pitchFamily="18" charset="0"/>
            </a:rPr>
            <a:t>.</a:t>
          </a: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263525" indent="-263525" algn="l"/>
          <a:r>
            <a:rPr lang="ru-RU" sz="2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US" sz="2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</a:t>
          </a:r>
          <a:r>
            <a:rPr lang="ru-RU" sz="2400" b="1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ogunyň</a:t>
          </a:r>
          <a:r>
            <a:rPr lang="ru-RU" sz="2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hereketlerini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4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C55FC692-C817-466A-A95B-BC94D66D06EB}">
      <dgm:prSet custT="1"/>
      <dgm:spPr/>
      <dgm:t>
        <a:bodyPr/>
        <a:lstStyle/>
        <a:p>
          <a:r>
            <a:rPr lang="ru-RU" sz="2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2400" b="1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Ç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ekge-aşaky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äň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bognunyň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gurluşyny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görkezip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aýdyp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err="1" smtClean="0">
              <a:latin typeface="Times New Roman" pitchFamily="18" charset="0"/>
              <a:cs typeface="Times New Roman" pitchFamily="18" charset="0"/>
            </a:rPr>
            <a:t>bermeli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4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4B4E87-3DE9-4B05-AC5E-44FB54CFC105}" type="parTrans" cxnId="{AD4EE745-E5EC-4EBF-A153-B4845E7C6FD0}">
      <dgm:prSet/>
      <dgm:spPr/>
      <dgm:t>
        <a:bodyPr/>
        <a:lstStyle/>
        <a:p>
          <a:endParaRPr lang="ru-RU"/>
        </a:p>
      </dgm:t>
    </dgm:pt>
    <dgm:pt modelId="{C51C7FDC-C208-4E19-A9D0-BFD2C2A61414}" type="sibTrans" cxnId="{AD4EE745-E5EC-4EBF-A153-B4845E7C6FD0}">
      <dgm:prSet/>
      <dgm:spPr/>
      <dgm:t>
        <a:bodyPr/>
        <a:lstStyle/>
        <a:p>
          <a:endParaRPr lang="ru-RU"/>
        </a:p>
      </dgm:t>
    </dgm:pt>
    <dgm:pt modelId="{1A059B19-3E4A-4BD1-968C-80275810819F}">
      <dgm:prSet custT="1"/>
      <dgm:spPr/>
      <dgm:t>
        <a:bodyPr/>
        <a:lstStyle/>
        <a:p>
          <a:r>
            <a:rPr lang="tk-TM" sz="2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4. Birleşmeleriň görnüşlerini. </a:t>
          </a:r>
          <a:endParaRPr lang="ru-RU" sz="24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913D60-B171-4FF4-A0AC-D3D8023F1200}" type="parTrans" cxnId="{1BCD51CC-1C1F-49AD-90EB-6665DC447A2C}">
      <dgm:prSet/>
      <dgm:spPr/>
      <dgm:t>
        <a:bodyPr/>
        <a:lstStyle/>
        <a:p>
          <a:endParaRPr lang="ru-RU"/>
        </a:p>
      </dgm:t>
    </dgm:pt>
    <dgm:pt modelId="{EEB99822-70EE-449F-93E4-4FB5B8C48332}" type="sibTrans" cxnId="{1BCD51CC-1C1F-49AD-90EB-6665DC447A2C}">
      <dgm:prSet/>
      <dgm:spPr/>
      <dgm:t>
        <a:bodyPr/>
        <a:lstStyle/>
        <a:p>
          <a:endParaRPr lang="ru-RU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</dgm:pt>
    <dgm:pt modelId="{69ACAB26-1B30-4815-9028-4A77775B47D7}" type="pres">
      <dgm:prSet presAssocID="{1DAA625A-DE88-4DF4-9834-A99E6D2EDF6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4" custScaleX="203741" custScaleY="105903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</dgm:pt>
    <dgm:pt modelId="{3B2E4068-C096-4B84-9B4D-B915B72C70ED}" type="pres">
      <dgm:prSet presAssocID="{1DAA625A-DE88-4DF4-9834-A99E6D2EDF61}" presName="childText" presStyleLbl="conFgAcc1" presStyleIdx="0" presStyleCnt="4" custLinFactNeighborX="923" custLinFactNeighborY="-50296">
        <dgm:presLayoutVars>
          <dgm:bulletEnabled val="1"/>
        </dgm:presLayoutVars>
      </dgm:prSet>
      <dgm:spPr/>
    </dgm:pt>
    <dgm:pt modelId="{BFC16A42-CE03-4F64-B2A1-54F30984FDB7}" type="pres">
      <dgm:prSet presAssocID="{30AD64CC-14E9-4A80-91E1-499829A8E3CD}" presName="spaceBetweenRectangles" presStyleCnt="0"/>
      <dgm:spPr/>
    </dgm:pt>
    <dgm:pt modelId="{FD71543F-4CC8-44B4-8318-372D16C5E963}" type="pres">
      <dgm:prSet presAssocID="{A638968D-2251-4888-AACC-FE4B7EBFB455}" presName="parentLin" presStyleCnt="0"/>
      <dgm:spPr/>
    </dgm:pt>
    <dgm:pt modelId="{DBFBA89F-F671-48C3-9304-C16AF83BB22A}" type="pres">
      <dgm:prSet presAssocID="{A638968D-2251-4888-AACC-FE4B7EBFB455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4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</dgm:pt>
    <dgm:pt modelId="{C3187DAC-3CFE-4518-8DE4-850517FA513E}" type="pres">
      <dgm:prSet presAssocID="{A638968D-2251-4888-AACC-FE4B7EBFB455}" presName="childText" presStyleLbl="conFgAcc1" presStyleIdx="1" presStyleCnt="4">
        <dgm:presLayoutVars>
          <dgm:bulletEnabled val="1"/>
        </dgm:presLayoutVars>
      </dgm:prSet>
      <dgm:spPr/>
    </dgm:pt>
    <dgm:pt modelId="{E8BCE2E3-D3ED-4B78-8F81-4FE72FC3CE1F}" type="pres">
      <dgm:prSet presAssocID="{8CCD8EB2-0E66-4211-8CBF-1CC8D6F5D4CF}" presName="spaceBetweenRectangles" presStyleCnt="0"/>
      <dgm:spPr/>
    </dgm:pt>
    <dgm:pt modelId="{7BA0A1B7-A77A-4535-B523-432B7D243C88}" type="pres">
      <dgm:prSet presAssocID="{C55FC692-C817-466A-A95B-BC94D66D06EB}" presName="parentLin" presStyleCnt="0"/>
      <dgm:spPr/>
    </dgm:pt>
    <dgm:pt modelId="{0AF30E53-EA8F-436B-BC21-74C23D879672}" type="pres">
      <dgm:prSet presAssocID="{C55FC692-C817-466A-A95B-BC94D66D06EB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8D57B08D-A3C0-427D-AC32-C7D3CBCE13D9}" type="pres">
      <dgm:prSet presAssocID="{C55FC692-C817-466A-A95B-BC94D66D06EB}" presName="parentText" presStyleLbl="node1" presStyleIdx="2" presStyleCnt="4" custScaleX="142857" custLinFactX="-2770" custLinFactNeighborX="-100000" custLinFactNeighborY="498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7E1F50-E76B-440A-90E8-75CC15966847}" type="pres">
      <dgm:prSet presAssocID="{C55FC692-C817-466A-A95B-BC94D66D06EB}" presName="negativeSpace" presStyleCnt="0"/>
      <dgm:spPr/>
    </dgm:pt>
    <dgm:pt modelId="{DCCCCB1B-10E1-43E5-B14E-D949CC98FFC8}" type="pres">
      <dgm:prSet presAssocID="{C55FC692-C817-466A-A95B-BC94D66D06EB}" presName="childText" presStyleLbl="conFgAcc1" presStyleIdx="2" presStyleCnt="4">
        <dgm:presLayoutVars>
          <dgm:bulletEnabled val="1"/>
        </dgm:presLayoutVars>
      </dgm:prSet>
      <dgm:spPr/>
    </dgm:pt>
    <dgm:pt modelId="{459D4652-6487-47FF-8700-404E81A47A6B}" type="pres">
      <dgm:prSet presAssocID="{C51C7FDC-C208-4E19-A9D0-BFD2C2A61414}" presName="spaceBetweenRectangles" presStyleCnt="0"/>
      <dgm:spPr/>
    </dgm:pt>
    <dgm:pt modelId="{7069CACF-571B-4051-9308-68122D4C9647}" type="pres">
      <dgm:prSet presAssocID="{1A059B19-3E4A-4BD1-968C-80275810819F}" presName="parentLin" presStyleCnt="0"/>
      <dgm:spPr/>
    </dgm:pt>
    <dgm:pt modelId="{EF0C0181-CBCC-44F4-B1FC-19711C2AC51D}" type="pres">
      <dgm:prSet presAssocID="{1A059B19-3E4A-4BD1-968C-80275810819F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BE060F58-64BC-44B9-8833-70D76142C214}" type="pres">
      <dgm:prSet presAssocID="{1A059B19-3E4A-4BD1-968C-80275810819F}" presName="parentText" presStyleLbl="node1" presStyleIdx="3" presStyleCnt="4" custScaleX="142857" custLinFactX="-2" custLinFactNeighborX="-100000" custLinFactNeighborY="339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B5F1BA-AD2B-47BF-9FCE-A9CF28B85CD0}" type="pres">
      <dgm:prSet presAssocID="{1A059B19-3E4A-4BD1-968C-80275810819F}" presName="negativeSpace" presStyleCnt="0"/>
      <dgm:spPr/>
    </dgm:pt>
    <dgm:pt modelId="{D652A3A6-D1BF-4F00-96C9-588A880ADBAD}" type="pres">
      <dgm:prSet presAssocID="{1A059B19-3E4A-4BD1-968C-80275810819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0968785-C436-48B4-B2E4-414749086BC5}" type="presOf" srcId="{A824BEA0-956E-44CC-B6F9-883C9AB27984}" destId="{82D1816E-C244-464F-91EC-1D4685919492}" srcOrd="0" destOrd="0" presId="urn:microsoft.com/office/officeart/2005/8/layout/list1"/>
    <dgm:cxn modelId="{1BCD51CC-1C1F-49AD-90EB-6665DC447A2C}" srcId="{A824BEA0-956E-44CC-B6F9-883C9AB27984}" destId="{1A059B19-3E4A-4BD1-968C-80275810819F}" srcOrd="3" destOrd="0" parTransId="{FF913D60-B171-4FF4-A0AC-D3D8023F1200}" sibTransId="{EEB99822-70EE-449F-93E4-4FB5B8C48332}"/>
    <dgm:cxn modelId="{AAD74883-5E59-49C4-B254-A629FC9D9B04}" type="presOf" srcId="{1A059B19-3E4A-4BD1-968C-80275810819F}" destId="{EF0C0181-CBCC-44F4-B1FC-19711C2AC51D}" srcOrd="0" destOrd="0" presId="urn:microsoft.com/office/officeart/2005/8/layout/list1"/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B70807FA-DDF8-4454-91FC-CD013EA5EA36}" type="presOf" srcId="{1DAA625A-DE88-4DF4-9834-A99E6D2EDF61}" destId="{1734970F-514C-431F-B5A6-1F8C449E9CD8}" srcOrd="1" destOrd="0" presId="urn:microsoft.com/office/officeart/2005/8/layout/list1"/>
    <dgm:cxn modelId="{808F2641-6D3E-4F62-86FD-32C2C94A59DC}" type="presOf" srcId="{A638968D-2251-4888-AACC-FE4B7EBFB455}" destId="{DBFBA89F-F671-48C3-9304-C16AF83BB22A}" srcOrd="0" destOrd="0" presId="urn:microsoft.com/office/officeart/2005/8/layout/list1"/>
    <dgm:cxn modelId="{5311685D-78D0-4D4B-8B76-60FDFB351705}" type="presOf" srcId="{C55FC692-C817-466A-A95B-BC94D66D06EB}" destId="{8D57B08D-A3C0-427D-AC32-C7D3CBCE13D9}" srcOrd="1" destOrd="0" presId="urn:microsoft.com/office/officeart/2005/8/layout/list1"/>
    <dgm:cxn modelId="{A0ADE19C-78FE-43BE-8ADD-BDCB61D62989}" type="presOf" srcId="{1DAA625A-DE88-4DF4-9834-A99E6D2EDF61}" destId="{69ACAB26-1B30-4815-9028-4A77775B47D7}" srcOrd="0" destOrd="0" presId="urn:microsoft.com/office/officeart/2005/8/layout/list1"/>
    <dgm:cxn modelId="{2FA1196B-94F7-40F0-A49F-2A363932575F}" type="presOf" srcId="{A638968D-2251-4888-AACC-FE4B7EBFB455}" destId="{A61C7203-017E-4BA7-82D5-467E09919323}" srcOrd="1" destOrd="0" presId="urn:microsoft.com/office/officeart/2005/8/layout/list1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37E8207A-891E-48B0-BCC8-584FFD90DE99}" type="presOf" srcId="{1A059B19-3E4A-4BD1-968C-80275810819F}" destId="{BE060F58-64BC-44B9-8833-70D76142C214}" srcOrd="1" destOrd="0" presId="urn:microsoft.com/office/officeart/2005/8/layout/list1"/>
    <dgm:cxn modelId="{1A2FD835-4ACC-48ED-A0E0-51AEF5292EC7}" type="presOf" srcId="{C55FC692-C817-466A-A95B-BC94D66D06EB}" destId="{0AF30E53-EA8F-436B-BC21-74C23D879672}" srcOrd="0" destOrd="0" presId="urn:microsoft.com/office/officeart/2005/8/layout/list1"/>
    <dgm:cxn modelId="{AD4EE745-E5EC-4EBF-A153-B4845E7C6FD0}" srcId="{A824BEA0-956E-44CC-B6F9-883C9AB27984}" destId="{C55FC692-C817-466A-A95B-BC94D66D06EB}" srcOrd="2" destOrd="0" parTransId="{5C4B4E87-3DE9-4B05-AC5E-44FB54CFC105}" sibTransId="{C51C7FDC-C208-4E19-A9D0-BFD2C2A61414}"/>
    <dgm:cxn modelId="{F91418C6-03D5-44E0-926A-C3A27B9F4353}" type="presParOf" srcId="{82D1816E-C244-464F-91EC-1D4685919492}" destId="{82ECAF0E-AF93-4314-9218-06D6F7F1FA23}" srcOrd="0" destOrd="0" presId="urn:microsoft.com/office/officeart/2005/8/layout/list1"/>
    <dgm:cxn modelId="{DAD2CE21-ED70-41C8-9FEE-34FB51C04467}" type="presParOf" srcId="{82ECAF0E-AF93-4314-9218-06D6F7F1FA23}" destId="{69ACAB26-1B30-4815-9028-4A77775B47D7}" srcOrd="0" destOrd="0" presId="urn:microsoft.com/office/officeart/2005/8/layout/list1"/>
    <dgm:cxn modelId="{0B7811DF-8C16-436A-8720-8D9C8CF27DD6}" type="presParOf" srcId="{82ECAF0E-AF93-4314-9218-06D6F7F1FA23}" destId="{1734970F-514C-431F-B5A6-1F8C449E9CD8}" srcOrd="1" destOrd="0" presId="urn:microsoft.com/office/officeart/2005/8/layout/list1"/>
    <dgm:cxn modelId="{E6DD70EB-1B22-4434-A0BF-0DE15FE5670C}" type="presParOf" srcId="{82D1816E-C244-464F-91EC-1D4685919492}" destId="{079128EF-C628-4149-9DC8-51B747B24D96}" srcOrd="1" destOrd="0" presId="urn:microsoft.com/office/officeart/2005/8/layout/list1"/>
    <dgm:cxn modelId="{4BA47765-4371-4AD4-9D41-66CFA1EAFE24}" type="presParOf" srcId="{82D1816E-C244-464F-91EC-1D4685919492}" destId="{3B2E4068-C096-4B84-9B4D-B915B72C70ED}" srcOrd="2" destOrd="0" presId="urn:microsoft.com/office/officeart/2005/8/layout/list1"/>
    <dgm:cxn modelId="{022B0AC7-9CE2-4C0C-A0CC-E401E1D76863}" type="presParOf" srcId="{82D1816E-C244-464F-91EC-1D4685919492}" destId="{BFC16A42-CE03-4F64-B2A1-54F30984FDB7}" srcOrd="3" destOrd="0" presId="urn:microsoft.com/office/officeart/2005/8/layout/list1"/>
    <dgm:cxn modelId="{FF229BD1-B833-4FCD-B434-49B816E45CD6}" type="presParOf" srcId="{82D1816E-C244-464F-91EC-1D4685919492}" destId="{FD71543F-4CC8-44B4-8318-372D16C5E963}" srcOrd="4" destOrd="0" presId="urn:microsoft.com/office/officeart/2005/8/layout/list1"/>
    <dgm:cxn modelId="{B28D9537-62C1-4DB3-9AE3-5D8950F8784F}" type="presParOf" srcId="{FD71543F-4CC8-44B4-8318-372D16C5E963}" destId="{DBFBA89F-F671-48C3-9304-C16AF83BB22A}" srcOrd="0" destOrd="0" presId="urn:microsoft.com/office/officeart/2005/8/layout/list1"/>
    <dgm:cxn modelId="{406BC9EF-3B64-46DD-92D5-2DE70F06DEB7}" type="presParOf" srcId="{FD71543F-4CC8-44B4-8318-372D16C5E963}" destId="{A61C7203-017E-4BA7-82D5-467E09919323}" srcOrd="1" destOrd="0" presId="urn:microsoft.com/office/officeart/2005/8/layout/list1"/>
    <dgm:cxn modelId="{BEE05331-7E77-488E-A7F0-397A0CAE46F4}" type="presParOf" srcId="{82D1816E-C244-464F-91EC-1D4685919492}" destId="{78730B02-C469-4581-A074-494EC21E8C9C}" srcOrd="5" destOrd="0" presId="urn:microsoft.com/office/officeart/2005/8/layout/list1"/>
    <dgm:cxn modelId="{85E4F82C-D199-4DD4-89DE-7A5B671B0EF5}" type="presParOf" srcId="{82D1816E-C244-464F-91EC-1D4685919492}" destId="{C3187DAC-3CFE-4518-8DE4-850517FA513E}" srcOrd="6" destOrd="0" presId="urn:microsoft.com/office/officeart/2005/8/layout/list1"/>
    <dgm:cxn modelId="{A435A486-828C-49A1-BED4-56F79F1E7C8F}" type="presParOf" srcId="{82D1816E-C244-464F-91EC-1D4685919492}" destId="{E8BCE2E3-D3ED-4B78-8F81-4FE72FC3CE1F}" srcOrd="7" destOrd="0" presId="urn:microsoft.com/office/officeart/2005/8/layout/list1"/>
    <dgm:cxn modelId="{3E1511EB-DA3C-4FD0-82B9-DE63879CDE2F}" type="presParOf" srcId="{82D1816E-C244-464F-91EC-1D4685919492}" destId="{7BA0A1B7-A77A-4535-B523-432B7D243C88}" srcOrd="8" destOrd="0" presId="urn:microsoft.com/office/officeart/2005/8/layout/list1"/>
    <dgm:cxn modelId="{552A9EFC-16D6-42CD-B024-FED30FB09E3B}" type="presParOf" srcId="{7BA0A1B7-A77A-4535-B523-432B7D243C88}" destId="{0AF30E53-EA8F-436B-BC21-74C23D879672}" srcOrd="0" destOrd="0" presId="urn:microsoft.com/office/officeart/2005/8/layout/list1"/>
    <dgm:cxn modelId="{29EAD462-5A92-453B-9E96-0DDA89E15EEC}" type="presParOf" srcId="{7BA0A1B7-A77A-4535-B523-432B7D243C88}" destId="{8D57B08D-A3C0-427D-AC32-C7D3CBCE13D9}" srcOrd="1" destOrd="0" presId="urn:microsoft.com/office/officeart/2005/8/layout/list1"/>
    <dgm:cxn modelId="{4A73195B-D4A9-4F46-9C6D-609BB985091E}" type="presParOf" srcId="{82D1816E-C244-464F-91EC-1D4685919492}" destId="{5C7E1F50-E76B-440A-90E8-75CC15966847}" srcOrd="9" destOrd="0" presId="urn:microsoft.com/office/officeart/2005/8/layout/list1"/>
    <dgm:cxn modelId="{26B146F8-1B38-4C54-A27C-D107EB23B09D}" type="presParOf" srcId="{82D1816E-C244-464F-91EC-1D4685919492}" destId="{DCCCCB1B-10E1-43E5-B14E-D949CC98FFC8}" srcOrd="10" destOrd="0" presId="urn:microsoft.com/office/officeart/2005/8/layout/list1"/>
    <dgm:cxn modelId="{F6AF5B14-1B10-4E56-80B1-8B9528189D2B}" type="presParOf" srcId="{82D1816E-C244-464F-91EC-1D4685919492}" destId="{459D4652-6487-47FF-8700-404E81A47A6B}" srcOrd="11" destOrd="0" presId="urn:microsoft.com/office/officeart/2005/8/layout/list1"/>
    <dgm:cxn modelId="{006E5D8F-5DA8-4669-8122-D04839807762}" type="presParOf" srcId="{82D1816E-C244-464F-91EC-1D4685919492}" destId="{7069CACF-571B-4051-9308-68122D4C9647}" srcOrd="12" destOrd="0" presId="urn:microsoft.com/office/officeart/2005/8/layout/list1"/>
    <dgm:cxn modelId="{84A276CB-D195-4215-868B-F741CD6997E2}" type="presParOf" srcId="{7069CACF-571B-4051-9308-68122D4C9647}" destId="{EF0C0181-CBCC-44F4-B1FC-19711C2AC51D}" srcOrd="0" destOrd="0" presId="urn:microsoft.com/office/officeart/2005/8/layout/list1"/>
    <dgm:cxn modelId="{441F1E5C-8ADB-4D96-8F58-7C567F51D816}" type="presParOf" srcId="{7069CACF-571B-4051-9308-68122D4C9647}" destId="{BE060F58-64BC-44B9-8833-70D76142C214}" srcOrd="1" destOrd="0" presId="urn:microsoft.com/office/officeart/2005/8/layout/list1"/>
    <dgm:cxn modelId="{7D611F87-6966-4D4E-876C-A5BCD3F372DC}" type="presParOf" srcId="{82D1816E-C244-464F-91EC-1D4685919492}" destId="{C4B5F1BA-AD2B-47BF-9FCE-A9CF28B85CD0}" srcOrd="13" destOrd="0" presId="urn:microsoft.com/office/officeart/2005/8/layout/list1"/>
    <dgm:cxn modelId="{831FE004-1301-49B4-A0D1-6B74326A0B51}" type="presParOf" srcId="{82D1816E-C244-464F-91EC-1D4685919492}" destId="{D652A3A6-D1BF-4F00-96C9-588A880ADBA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4068-C096-4B84-9B4D-B915B72C70ED}">
      <dsp:nvSpPr>
        <dsp:cNvPr id="0" name=""/>
        <dsp:cNvSpPr/>
      </dsp:nvSpPr>
      <dsp:spPr>
        <a:xfrm>
          <a:off x="0" y="451400"/>
          <a:ext cx="9721079" cy="75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4970F-514C-431F-B5A6-1F8C449E9CD8}">
      <dsp:nvSpPr>
        <dsp:cNvPr id="0" name=""/>
        <dsp:cNvSpPr/>
      </dsp:nvSpPr>
      <dsp:spPr>
        <a:xfrm>
          <a:off x="0" y="302013"/>
          <a:ext cx="9382622" cy="9378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2200" b="1" kern="1200" dirty="0" err="1" smtClean="0">
              <a:latin typeface="Times New Roman" pitchFamily="18" charset="0"/>
              <a:cs typeface="Times New Roman" pitchFamily="18" charset="0"/>
            </a:rPr>
            <a:t>Bogun</a:t>
          </a: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b="1" kern="1200" dirty="0" err="1" smtClean="0">
              <a:latin typeface="Times New Roman" pitchFamily="18" charset="0"/>
              <a:cs typeface="Times New Roman" pitchFamily="18" charset="0"/>
            </a:rPr>
            <a:t>görnüşlerini</a:t>
          </a: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.</a:t>
          </a:r>
        </a:p>
      </dsp:txBody>
      <dsp:txXfrm>
        <a:off x="45783" y="347796"/>
        <a:ext cx="9291056" cy="846310"/>
      </dsp:txXfrm>
    </dsp:sp>
    <dsp:sp modelId="{C3187DAC-3CFE-4518-8DE4-850517FA513E}">
      <dsp:nvSpPr>
        <dsp:cNvPr id="0" name=""/>
        <dsp:cNvSpPr/>
      </dsp:nvSpPr>
      <dsp:spPr>
        <a:xfrm>
          <a:off x="0" y="1957204"/>
          <a:ext cx="9721079" cy="75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C7203-017E-4BA7-82D5-467E09919323}">
      <dsp:nvSpPr>
        <dsp:cNvPr id="0" name=""/>
        <dsp:cNvSpPr/>
      </dsp:nvSpPr>
      <dsp:spPr>
        <a:xfrm>
          <a:off x="0" y="1800196"/>
          <a:ext cx="9311396" cy="94912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263525" lvl="0" indent="-263525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en-US" sz="2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B</a:t>
          </a:r>
          <a:r>
            <a:rPr lang="ru-RU" sz="2400" b="1" kern="120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ogunyň</a:t>
          </a:r>
          <a:r>
            <a:rPr lang="ru-RU" sz="2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hereketlerini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4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332" y="1846528"/>
        <a:ext cx="9218732" cy="856460"/>
      </dsp:txXfrm>
    </dsp:sp>
    <dsp:sp modelId="{DCCCCB1B-10E1-43E5-B14E-D949CC98FFC8}">
      <dsp:nvSpPr>
        <dsp:cNvPr id="0" name=""/>
        <dsp:cNvSpPr/>
      </dsp:nvSpPr>
      <dsp:spPr>
        <a:xfrm>
          <a:off x="0" y="3318004"/>
          <a:ext cx="9721079" cy="75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57B08D-A3C0-427D-AC32-C7D3CBCE13D9}">
      <dsp:nvSpPr>
        <dsp:cNvPr id="0" name=""/>
        <dsp:cNvSpPr/>
      </dsp:nvSpPr>
      <dsp:spPr>
        <a:xfrm>
          <a:off x="0" y="3316339"/>
          <a:ext cx="9255900" cy="8856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2400" b="1" kern="120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Ç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ekge-aşaky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äň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bognunyň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gurluşyny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görkezip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aýdyp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kern="1200" dirty="0" err="1" smtClean="0">
              <a:latin typeface="Times New Roman" pitchFamily="18" charset="0"/>
              <a:cs typeface="Times New Roman" pitchFamily="18" charset="0"/>
            </a:rPr>
            <a:t>bermeli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4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231" y="3359570"/>
        <a:ext cx="9169438" cy="799138"/>
      </dsp:txXfrm>
    </dsp:sp>
    <dsp:sp modelId="{D652A3A6-D1BF-4F00-96C9-588A880ADBAD}">
      <dsp:nvSpPr>
        <dsp:cNvPr id="0" name=""/>
        <dsp:cNvSpPr/>
      </dsp:nvSpPr>
      <dsp:spPr>
        <a:xfrm>
          <a:off x="0" y="4678804"/>
          <a:ext cx="9721079" cy="756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060F58-64BC-44B9-8833-70D76142C214}">
      <dsp:nvSpPr>
        <dsp:cNvPr id="0" name=""/>
        <dsp:cNvSpPr/>
      </dsp:nvSpPr>
      <dsp:spPr>
        <a:xfrm>
          <a:off x="0" y="4536506"/>
          <a:ext cx="9255900" cy="8856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4. Birleşmeleriň görnüşlerini. </a:t>
          </a:r>
          <a:endParaRPr lang="ru-RU" sz="24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231" y="4579737"/>
        <a:ext cx="9169438" cy="79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4FD0B-7F14-40EA-8ACF-CB8FFC97DFA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CE57F-3347-40B9-9A35-BE3BF26B27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119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57F-3347-40B9-9A35-BE3BF26B277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356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5BCC-C6BE-4C87-90B3-08C55E06A6B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CD58-0896-4504-B096-0BB576D94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880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5BCC-C6BE-4C87-90B3-08C55E06A6B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CD58-0896-4504-B096-0BB576D94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741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5BCC-C6BE-4C87-90B3-08C55E06A6B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CD58-0896-4504-B096-0BB576D94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87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5BCC-C6BE-4C87-90B3-08C55E06A6B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CD58-0896-4504-B096-0BB576D94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721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5BCC-C6BE-4C87-90B3-08C55E06A6B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CD58-0896-4504-B096-0BB576D94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772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5BCC-C6BE-4C87-90B3-08C55E06A6B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CD58-0896-4504-B096-0BB576D94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82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5BCC-C6BE-4C87-90B3-08C55E06A6B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CD58-0896-4504-B096-0BB576D94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700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5BCC-C6BE-4C87-90B3-08C55E06A6B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CD58-0896-4504-B096-0BB576D94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514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5BCC-C6BE-4C87-90B3-08C55E06A6B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CD58-0896-4504-B096-0BB576D94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606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5BCC-C6BE-4C87-90B3-08C55E06A6B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CD58-0896-4504-B096-0BB576D94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71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75BCC-C6BE-4C87-90B3-08C55E06A6B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CD58-0896-4504-B096-0BB576D94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00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75BCC-C6BE-4C87-90B3-08C55E06A6B2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9CD58-0896-4504-B096-0BB576D94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92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962" y="4246074"/>
            <a:ext cx="10779671" cy="780799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ru-RU" sz="2000" b="1" dirty="0" err="1">
                <a:latin typeface="Garamond" panose="02020404030301010803" pitchFamily="18" charset="0"/>
              </a:rPr>
              <a:t>Artrosindesmologiýa</a:t>
            </a:r>
            <a:r>
              <a:rPr lang="ru-RU" sz="2000" b="1" dirty="0">
                <a:latin typeface="Garamond" panose="02020404030301010803" pitchFamily="18" charset="0"/>
              </a:rPr>
              <a:t>. Kelleçanak </a:t>
            </a:r>
            <a:r>
              <a:rPr lang="ru-RU" sz="2000" b="1" dirty="0" err="1">
                <a:latin typeface="Garamond" panose="02020404030301010803" pitchFamily="18" charset="0"/>
              </a:rPr>
              <a:t>süňkleriniň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birleşmeleri</a:t>
            </a:r>
            <a:r>
              <a:rPr lang="ru-RU" sz="2000" b="1" dirty="0" smtClean="0">
                <a:latin typeface="Garamond" panose="02020404030301010803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</a:rPr>
              <a:t>Göwre</a:t>
            </a:r>
            <a:r>
              <a:rPr lang="ru-RU" sz="2000" b="1" dirty="0" smtClean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süňkleriniň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birleşmeleri</a:t>
            </a:r>
            <a:r>
              <a:rPr lang="ru-RU" sz="2000" b="1" dirty="0">
                <a:latin typeface="Garamond" panose="02020404030301010803" pitchFamily="18" charset="0"/>
              </a:rPr>
              <a:t>: </a:t>
            </a:r>
            <a:r>
              <a:rPr lang="ru-RU" sz="2000" b="1" dirty="0" err="1">
                <a:latin typeface="Garamond" panose="02020404030301010803" pitchFamily="18" charset="0"/>
              </a:rPr>
              <a:t>oňurgalaryň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birleşmeleri</a:t>
            </a:r>
            <a:r>
              <a:rPr lang="ru-RU" sz="2000" b="1" dirty="0" smtClean="0">
                <a:latin typeface="Garamond" panose="02020404030301010803" pitchFamily="18" charset="0"/>
              </a:rPr>
              <a:t>. </a:t>
            </a:r>
            <a:r>
              <a:rPr lang="ru-RU" sz="2000" b="1" dirty="0" err="1">
                <a:latin typeface="Garamond" panose="02020404030301010803" pitchFamily="18" charset="0"/>
              </a:rPr>
              <a:t>Oňurga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sütüni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bütewilikde</a:t>
            </a:r>
            <a:r>
              <a:rPr lang="ru-RU" sz="2000" b="1" dirty="0">
                <a:latin typeface="Garamond" panose="02020404030301010803" pitchFamily="18" charset="0"/>
              </a:rPr>
              <a:t>, </a:t>
            </a:r>
            <a:r>
              <a:rPr lang="ru-RU" sz="2000" b="1" dirty="0" err="1">
                <a:latin typeface="Garamond" panose="02020404030301010803" pitchFamily="18" charset="0"/>
              </a:rPr>
              <a:t>onuň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hereketleri</a:t>
            </a:r>
            <a:r>
              <a:rPr lang="ru-RU" sz="2000" b="1" dirty="0">
                <a:latin typeface="Garamond" panose="02020404030301010803" pitchFamily="18" charset="0"/>
              </a:rPr>
              <a:t>. </a:t>
            </a:r>
            <a:r>
              <a:rPr lang="ru-RU" sz="2000" b="1" dirty="0" err="1">
                <a:latin typeface="Garamond" panose="02020404030301010803" pitchFamily="18" charset="0"/>
              </a:rPr>
              <a:t>Gapyrgalaryň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döş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süňki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we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oňurgalar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bilen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birleşmeleri</a:t>
            </a:r>
            <a:r>
              <a:rPr lang="ru-RU" sz="2000" b="1" dirty="0">
                <a:latin typeface="Garamond" panose="02020404030301010803" pitchFamily="18" charset="0"/>
              </a:rPr>
              <a:t>. </a:t>
            </a:r>
            <a:endParaRPr lang="tk-TM" sz="2000" b="1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" y="68433"/>
            <a:ext cx="12187600" cy="3096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390" y="6221558"/>
            <a:ext cx="2361344" cy="633569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1600" b="1" dirty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8746" y="5804572"/>
            <a:ext cx="4626908" cy="1053428"/>
          </a:xfrm>
          <a:prstGeom prst="rect">
            <a:avLst/>
          </a:prstGeom>
        </p:spPr>
        <p:style>
          <a:lnRef idx="1">
            <a:schemeClr val="dk1"/>
          </a:lnRef>
          <a:fillRef idx="1002">
            <a:schemeClr val="dk2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50" tIns="64526" rIns="129050" bIns="64526">
            <a:spAutoFit/>
          </a:bodyPr>
          <a:lstStyle/>
          <a:p>
            <a:pPr algn="ctr" defTabSz="1290806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anatomiýasy, topografik  anatomiýa we operatiw hirurgiýa  kafedrasynyň  mugallymy  </a:t>
            </a:r>
            <a:r>
              <a:rPr lang="tk-TM" sz="2000" dirty="0" smtClean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Y.B.Abdyýew</a:t>
            </a:r>
            <a:endParaRPr lang="ru-RU" sz="2000" dirty="0">
              <a:ln w="0"/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8263" y="68433"/>
            <a:ext cx="12030615" cy="1120321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0806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207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80850420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700717" y="81499"/>
            <a:ext cx="63234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Talybyň</a:t>
            </a:r>
            <a:r>
              <a:rPr lang="ru-RU" sz="36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maglumatlary</a:t>
            </a:r>
            <a:r>
              <a:rPr lang="ru-RU" sz="36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3637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92711" y="2061165"/>
            <a:ext cx="11662596" cy="23051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8271" tIns="44135" rIns="88271" bIns="44135">
            <a:sp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Kelleçanak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birleşmeleriniň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görnüşlerini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kesgitläp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başarmaly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Prepatlarda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bogny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bogun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baglaýjylaryny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görkezmeli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Bognuň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kömekçi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elementlerini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preparatda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mulýažda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görkezip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başarmaly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Birleşmeleriň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görnüşlerini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tapawutlandyryp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başarmaly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endParaRPr lang="ru-RU" sz="2400" dirty="0">
              <a:latin typeface="Garamond" panose="02020404030301010803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72364" y="405364"/>
            <a:ext cx="5975281" cy="7077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başaryp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509023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" t="7361" r="8539" b="22778"/>
          <a:stretch/>
        </p:blipFill>
        <p:spPr>
          <a:xfrm>
            <a:off x="304800" y="190500"/>
            <a:ext cx="5505450" cy="6485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6087168" y="260509"/>
            <a:ext cx="5975281" cy="7077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</a:t>
            </a:r>
            <a:r>
              <a:rPr lang="ru-RU" sz="3999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irleşmeler</a:t>
            </a:r>
            <a:r>
              <a:rPr lang="ru-RU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endParaRPr lang="ru-RU" sz="3999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975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3" t="15972" r="8327" b="23056"/>
          <a:stretch/>
        </p:blipFill>
        <p:spPr>
          <a:xfrm>
            <a:off x="229920" y="137594"/>
            <a:ext cx="5102571" cy="5371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3" t="10556" r="10720" b="20278"/>
          <a:stretch/>
        </p:blipFill>
        <p:spPr>
          <a:xfrm>
            <a:off x="6534149" y="219075"/>
            <a:ext cx="3238501" cy="4001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37806" y="5714817"/>
            <a:ext cx="4894685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Oňurgalaryň </a:t>
            </a:r>
            <a:r>
              <a:rPr lang="ru-RU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birleşmeler</a:t>
            </a:r>
            <a:r>
              <a:rPr lang="ru-RU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i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043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2" t="41111" r="4973" b="12500"/>
          <a:stretch/>
        </p:blipFill>
        <p:spPr>
          <a:xfrm>
            <a:off x="200025" y="190500"/>
            <a:ext cx="7712704" cy="5750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8374456" y="190500"/>
            <a:ext cx="3693813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Oňurgalaryň </a:t>
            </a:r>
          </a:p>
          <a:p>
            <a:pPr indent="174111" algn="ctr" defTabSz="1088225"/>
            <a:r>
              <a:rPr lang="ru-RU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birleşmeler</a:t>
            </a:r>
            <a:r>
              <a:rPr lang="ru-RU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i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880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3" t="7361" r="6155" b="54167"/>
          <a:stretch/>
        </p:blipFill>
        <p:spPr>
          <a:xfrm>
            <a:off x="228599" y="228599"/>
            <a:ext cx="8462463" cy="5476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854289" y="190500"/>
            <a:ext cx="3213980" cy="15696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Bil-türre bogny </a:t>
            </a:r>
          </a:p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(arti</a:t>
            </a:r>
            <a:r>
              <a:rPr lang="ru-RU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с</a:t>
            </a:r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ulatio</a:t>
            </a:r>
            <a:r>
              <a:rPr lang="en-US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lumbosacralis</a:t>
            </a:r>
            <a:r>
              <a:rPr lang="en-US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58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5" t="5972" r="8341" b="59444"/>
          <a:stretch/>
        </p:blipFill>
        <p:spPr>
          <a:xfrm>
            <a:off x="257174" y="304799"/>
            <a:ext cx="8298911" cy="5114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854289" y="190500"/>
            <a:ext cx="3213980" cy="15696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Gapyrgalary</a:t>
            </a:r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ň oňurgalar bilen birleşmesi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84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9" t="7361" r="14877" b="51944"/>
          <a:stretch/>
        </p:blipFill>
        <p:spPr>
          <a:xfrm>
            <a:off x="180975" y="180975"/>
            <a:ext cx="7581182" cy="615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854289" y="190500"/>
            <a:ext cx="3213980" cy="156966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Gapyrgalaryň döş süňki bilen birleşmesi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17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4" t="36389" r="12689" b="13333"/>
          <a:stretch/>
        </p:blipFill>
        <p:spPr>
          <a:xfrm>
            <a:off x="342900" y="295275"/>
            <a:ext cx="4781550" cy="464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t="45557" r="17666" b="13331"/>
          <a:stretch/>
        </p:blipFill>
        <p:spPr>
          <a:xfrm>
            <a:off x="5562599" y="295274"/>
            <a:ext cx="4991101" cy="4645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212032" y="5378136"/>
            <a:ext cx="5219699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Çekge-aşaky äň bogny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33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910" y="958514"/>
            <a:ext cx="11856640" cy="56938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Birleşmeleriň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görnüşleri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Üznüksiz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üznükli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simfizler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Fibroz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birleşmeler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ýarym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bogunlar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ç)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Sinowial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birleşmeler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üznüksiz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birleşmeler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okly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bogunlar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Ýumry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toýnuk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Silindir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toýnuk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ç)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Okara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ellips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Iki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okly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bogunlar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lphaLcParenR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Şar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eýer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:;</a:t>
            </a:r>
          </a:p>
          <a:p>
            <a:pPr marL="514350" indent="-514350">
              <a:buAutoNum type="alphaLcParenR"/>
            </a:pP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Toýnuk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şekilli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ýumry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ç)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Ýumry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ellips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eýer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24280" y="74832"/>
            <a:ext cx="1681166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Testler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15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403" y="620688"/>
            <a:ext cx="11041227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Daşky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uky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arteriýanyň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şahalarynyň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topary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: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öňki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yzky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öňki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içki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medial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ç)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öňki,içki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medial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yzky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ahyrky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5.Egin-kelle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sütüniniň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şahalary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sagky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çepki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umumy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uky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arteriýalary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sagky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umumy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uky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arteriýasy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sagky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ýaýjygasty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arteriýalary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ç)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içki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döş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arteriýasy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oňurga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arteriýasy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Ýokarky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äň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arteriýasynyň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bölümleri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: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aşaky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äň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ýokarky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äň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ganat-kentlewük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aşaky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äň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ç)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aşaky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äň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ganat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ganat-kentlewük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bölümleri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0490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54" y="149672"/>
            <a:ext cx="11733060" cy="61904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098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28" y="2781164"/>
            <a:ext cx="12094545" cy="73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692" indent="0" algn="ctr">
              <a:buNone/>
            </a:pPr>
            <a:r>
              <a:rPr lang="tk-TM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Diňläniňiz </a:t>
            </a:r>
            <a:r>
              <a:rPr lang="tk-TM" sz="4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üçin köp sagboluň!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45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317</Words>
  <Application>Microsoft Office PowerPoint</Application>
  <PresentationFormat>Широкоэкранный</PresentationFormat>
  <Paragraphs>68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Garamond</vt:lpstr>
      <vt:lpstr>Times New Roman</vt:lpstr>
      <vt:lpstr>Тема Office</vt:lpstr>
      <vt:lpstr>Artrosindesmologiýa. Kelleçanak süňkleriniň birleşmeleri. Göwre süňkleriniň birleşmeleri: oňurgalaryň birleşmeleri. Oňurga sütüni bütewilikde, onuň hereketleri. Gapyrgalaryň döş süňki we oňurgalar bilen birleşmeleri.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Artrosindesmologiýa. Kelleçanak süňkleriniň birleşmeleri. Göwre süňkleriniň birleşmeleri: oňurgalaryň birleşmeleri. Oňurga sütüni bütewilikde, onuň hereketleri. Gapyrgalaryň döş süňki we oňurgalar bilen birleşmeleri. </dc:title>
  <dc:creator>admin</dc:creator>
  <cp:lastModifiedBy>admin</cp:lastModifiedBy>
  <cp:revision>5</cp:revision>
  <dcterms:created xsi:type="dcterms:W3CDTF">2024-09-17T05:21:23Z</dcterms:created>
  <dcterms:modified xsi:type="dcterms:W3CDTF">2024-09-17T07:06:39Z</dcterms:modified>
</cp:coreProperties>
</file>